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E8307B-9C3A-4C21-8504-05F106D45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2D542DD-C497-4E2E-AA3E-0B890B00C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38B895-81B2-49EA-9F2B-CBA177AE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7DE4E83-A038-46B5-B19A-1E956BBD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35A73D8-0F58-4163-9D04-040FEA5D9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333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5F6EE3-E654-4A2E-9924-053F4436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597BF17-D86F-4BBE-ABAF-C71B8542D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789755-D5D7-4B5B-A27B-78CA6F6C3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A22EF8-F2E8-4165-9173-3568E656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191D59-4D26-4156-928E-00DE8FFE0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57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9A3ACA4-B157-427B-AC19-522586D58E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EAA9877-5501-4489-ACE9-A3466C79C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176603-8CF7-411D-A202-70FDF2B1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D04375-D07B-4E69-9F69-AC9C8B68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25AD70-D85E-4931-ADC8-E523014F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68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E15083-86F8-43BC-A2C5-44ABF6B4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A5B1C60-9DFC-4AA4-B331-D24BD5779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86A085-F2B6-4616-A18B-D0E62821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579269-5BC4-4408-9664-7312841E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EBDD2B-6332-4FA8-A9BC-1CC639C3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70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0A65FF-59D3-4206-BAE1-69BA91C66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8A29A82-577E-4EEE-A3D3-82AA8EDFE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886912-D10C-431E-ABA3-512507FC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5341BE-AA4C-4A1A-9971-EF12F6EC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8A9145-0A21-4DE1-9909-2790DFE8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35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2FF5FB-74ED-4FAA-BD6A-55AEDFD7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5D6837-9C07-4811-8DE4-AAD7E6A0D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A69950-7538-42D6-9390-0E3E530DD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AD3732-C78D-4379-939C-FB2C3C94B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DF855B-F797-410A-8B32-18FD7F5A6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FC300A-86CE-4E51-A0D9-E5564E82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37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8BC1F7-B55D-4161-A6E4-B0F358D4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C0C30E-5ECD-4035-AE52-0231754DC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20F09E-59EF-4515-B635-86689C7DA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002FA77-CABA-4BD9-8328-431AABF55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6E38BC9-E4CA-4B6F-A6A2-03A757FCF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DE3B231-07AB-4A0D-8D40-42FECF90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A4DAC88-ABA9-48BA-AA9E-264950EC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A663F50-62DD-49D8-959E-AD39731D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86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22DB2A-823F-4115-8E8A-1F4BCC5D3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FB7F3A2-F044-4EAB-B2F4-463E9FD6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B5EB326-5BD4-424A-80C5-56C2F975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37F00-48A1-467F-85E0-7289FD45E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5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06349DF-933B-45D0-979C-99F24FF9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E50E3F5-975C-4D3E-91E7-27126DD1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3BBB932-BC95-4FB2-9EEE-75F38F2A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77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E8B2C6-FF9F-459D-ACD6-99ACD3C48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248710-93F8-4B4F-9DD0-A2BBE88FB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9821FA0-682C-4593-A096-563BF9A38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A44310-AEC6-4E70-896E-343DAA69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5F391D-7531-4AAA-A513-A0EE52806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0F562D0-2134-464F-B92A-6CF8AFC0A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26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54C6AE-79BF-475B-AF6E-11CFF0ECA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53AD47F-42F3-4883-A77C-6E1DC6A72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CB3285-E6C2-4ED6-A9F6-73B49FAD2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559858E-4BB7-4628-A0D4-5B324C14D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4B5E425-7C0E-49DA-94B3-34ED6933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9A73475-ABA9-4039-9058-23826D4C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74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DE6A3A3-0384-4834-B4C8-D08A86488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067CBC-B6DD-4989-B7AF-D2F0B0431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25D5B9-07A7-4760-9C45-9009D801C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6EFA6-16C5-4D13-8900-2BE41F877125}" type="datetimeFigureOut">
              <a:rPr lang="ko-KR" altLang="en-US" smtClean="0"/>
              <a:t>2021-07-26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A58E19-A5E9-4B2F-80A7-B2797A0CFB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1B4C42-6DB6-43EC-860B-FC0D3E0B0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AAE57-9DE3-442C-A4CC-F131B4A687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57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729CDE7-DBFA-4257-A517-B9B2FB5E3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DD136B8F-C69F-4353-97FD-DE66EA9C15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>
              <a:latin typeface="Gill Sans MT" panose="020B0502020104020203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86F8F1-4F1B-4762-AD75-F867279C31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9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>
            <a:extLst>
              <a:ext uri="{FF2B5EF4-FFF2-40B4-BE49-F238E27FC236}">
                <a16:creationId xmlns:a16="http://schemas.microsoft.com/office/drawing/2014/main" id="{44E82307-73AF-454B-8F44-3220FF2FBE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63D3B992-1A87-48B8-8E2F-58B3EC00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>
              <a:latin typeface="Gill Sans MT" panose="020B0502020104020203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2D24BD-5F87-4787-98F7-52C1889E4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30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맑은 고딕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HWANG SUE JUNG</dc:creator>
  <cp:lastModifiedBy>HWANG SUE JUNG</cp:lastModifiedBy>
  <cp:revision>3</cp:revision>
  <dcterms:created xsi:type="dcterms:W3CDTF">2021-07-08T09:35:49Z</dcterms:created>
  <dcterms:modified xsi:type="dcterms:W3CDTF">2021-07-26T05:25:14Z</dcterms:modified>
</cp:coreProperties>
</file>